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84" r:id="rId6"/>
    <p:sldId id="285" r:id="rId7"/>
    <p:sldId id="286" r:id="rId8"/>
    <p:sldId id="262" r:id="rId9"/>
    <p:sldId id="263" r:id="rId10"/>
    <p:sldId id="264" r:id="rId11"/>
    <p:sldId id="265" r:id="rId12"/>
    <p:sldId id="266" r:id="rId13"/>
    <p:sldId id="267" r:id="rId14"/>
    <p:sldId id="283" r:id="rId15"/>
    <p:sldId id="275" r:id="rId16"/>
    <p:sldId id="276" r:id="rId17"/>
    <p:sldId id="277" r:id="rId18"/>
    <p:sldId id="287" r:id="rId19"/>
    <p:sldId id="278" r:id="rId20"/>
    <p:sldId id="279" r:id="rId21"/>
    <p:sldId id="280" r:id="rId22"/>
    <p:sldId id="274" r:id="rId23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717" autoAdjust="0"/>
    <p:restoredTop sz="94660"/>
  </p:normalViewPr>
  <p:slideViewPr>
    <p:cSldViewPr>
      <p:cViewPr varScale="1">
        <p:scale>
          <a:sx n="153" d="100"/>
          <a:sy n="153" d="100"/>
        </p:scale>
        <p:origin x="194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074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59384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116256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194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38908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12501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8731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5827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023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04664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09294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>
            <a:extLst>
              <a:ext uri="{FF2B5EF4-FFF2-40B4-BE49-F238E27FC236}">
                <a16:creationId xmlns:a16="http://schemas.microsoft.com/office/drawing/2014/main" id="{E992F9F4-151E-6B64-4E5E-422E1D7C3A3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28" name="Text Box 8">
            <a:extLst>
              <a:ext uri="{FF2B5EF4-FFF2-40B4-BE49-F238E27FC236}">
                <a16:creationId xmlns:a16="http://schemas.microsoft.com/office/drawing/2014/main" id="{06E71916-A225-F2B3-7A2E-EAAB5687B8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-7938"/>
            <a:ext cx="9144000" cy="9159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altLang="de-DE" b="1" dirty="0"/>
              <a:t>1. Halbjahr 2026</a:t>
            </a:r>
            <a:endParaRPr lang="de-DE" altLang="de-DE" b="1" i="1" dirty="0"/>
          </a:p>
          <a:p>
            <a:pPr algn="ctr" eaLnBrk="1" hangingPunct="1">
              <a:defRPr/>
            </a:pPr>
            <a:r>
              <a:rPr lang="de-DE" altLang="de-DE" b="1" i="1" dirty="0"/>
              <a:t>English Club am Vormittag B1</a:t>
            </a:r>
            <a:endParaRPr lang="de-DE" altLang="de-DE" b="1" dirty="0"/>
          </a:p>
          <a:p>
            <a:pPr algn="ctr" eaLnBrk="1" hangingPunct="1">
              <a:defRPr/>
            </a:pPr>
            <a:r>
              <a:rPr lang="de-DE" altLang="de-DE" b="1"/>
              <a:t>261-40646A, </a:t>
            </a:r>
            <a:r>
              <a:rPr lang="de-DE" altLang="de-DE" b="1" dirty="0"/>
              <a:t>Do</a:t>
            </a:r>
            <a:r>
              <a:rPr lang="de-DE" altLang="de-DE" b="1"/>
              <a:t>, 09.00 – 10.30 </a:t>
            </a:r>
            <a:r>
              <a:rPr lang="de-DE" altLang="de-DE" b="1" dirty="0"/>
              <a:t>Uhr</a:t>
            </a:r>
          </a:p>
        </p:txBody>
      </p:sp>
      <p:sp>
        <p:nvSpPr>
          <p:cNvPr id="2" name="Line 10">
            <a:extLst>
              <a:ext uri="{FF2B5EF4-FFF2-40B4-BE49-F238E27FC236}">
                <a16:creationId xmlns:a16="http://schemas.microsoft.com/office/drawing/2014/main" id="{8706D6C2-67D3-2FAE-F415-21441583B61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029" name="Picture 11" descr="English is easy">
            <a:extLst>
              <a:ext uri="{FF2B5EF4-FFF2-40B4-BE49-F238E27FC236}">
                <a16:creationId xmlns:a16="http://schemas.microsoft.com/office/drawing/2014/main" id="{C825934F-B79C-7C20-7DF3-5F19CBCF573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150" y="6096000"/>
            <a:ext cx="1133475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Grafik 2">
            <a:extLst>
              <a:ext uri="{FF2B5EF4-FFF2-40B4-BE49-F238E27FC236}">
                <a16:creationId xmlns:a16="http://schemas.microsoft.com/office/drawing/2014/main" id="{B6D1176C-F17C-04FC-A18C-A42F3FB945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175" y="188913"/>
            <a:ext cx="2120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Joe%20Cocker%20-%20First%20we%20Take%20Manhattan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Joe%20Cocker%20-%20Unchain%20My%20Heart%20(Live).mp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Hard%20Knocks.mp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With%20A%20Little%20Help%20From%20My%20Friends%20live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Fire%20It%20Up%20live.mp3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Joe%20Cocker%20-%20I%20Come%20In%20Peace.mp3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6374C1A-2E79-2D25-DA96-F2571D2BA8D9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1514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</a:rPr>
              <a:t>Which person is it?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Quotations.</a:t>
            </a:r>
            <a:endParaRPr lang="de-DE" altLang="de-DE"/>
          </a:p>
        </p:txBody>
      </p:sp>
    </p:spTree>
  </p:cSld>
  <p:clrMapOvr>
    <a:masterClrMapping/>
  </p:clrMapOvr>
  <p:transition spd="slow"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BBF55B06-BB19-AF2D-C1FE-D3590C3E0C97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2129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Married Pam Baker 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(teacher, U.S. citizen) in 1987, decided to live in Colorado. </a:t>
            </a:r>
          </a:p>
        </p:txBody>
      </p:sp>
    </p:spTree>
  </p:cSld>
  <p:clrMapOvr>
    <a:masterClrMapping/>
  </p:clrMapOvr>
  <p:transition spd="slow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47894D3-15A5-92D7-F424-BDE4328A6149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7828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“The last time that she gave her heart away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came back broken in two.”</a:t>
            </a: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640874B9-24AE-42BF-3AD2-241DA1087EC7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8543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000" rIns="90000"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</a:rPr>
              <a:t>Was appointed Officer of the Order of the British Empire (OBE) by Queen Elizabeth II 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de-DE" altLang="de-DE">
                <a:latin typeface="Verdana" panose="020B0604030504040204" pitchFamily="34" charset="0"/>
              </a:rPr>
              <a:t>in 2007.</a:t>
            </a:r>
            <a:endParaRPr lang="de-DE" altLang="de-DE"/>
          </a:p>
        </p:txBody>
      </p:sp>
    </p:spTree>
  </p:cSld>
  <p:clrMapOvr>
    <a:masterClrMapping/>
  </p:clrMapOvr>
  <p:transition spd="slow"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4E5D24CA-76FA-6EE3-9FF0-7BB7E24CED85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15271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“I come in peace.“ </a:t>
            </a:r>
          </a:p>
        </p:txBody>
      </p:sp>
    </p:spTree>
  </p:cSld>
  <p:clrMapOvr>
    <a:masterClrMapping/>
  </p:clrMapOvr>
  <p:transition spd="slow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F42F0E9C-52B9-85BF-A85E-AA01353082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3024188"/>
            <a:ext cx="9144000" cy="7651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000" rIns="90000"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</a:rPr>
              <a:t>Died on 22 December 2014.</a:t>
            </a:r>
            <a:endParaRPr lang="de-DE" altLang="de-DE"/>
          </a:p>
        </p:txBody>
      </p:sp>
    </p:spTree>
  </p:cSld>
  <p:clrMapOvr>
    <a:masterClrMapping/>
  </p:clrMapOvr>
  <p:transition spd="slow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2400D1A5-8228-3ECD-0898-C2C9E5867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59000"/>
            <a:ext cx="9144000" cy="15271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de-DE" sz="4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you know</a:t>
            </a:r>
            <a:br>
              <a:rPr lang="en-GB" altLang="de-DE" sz="4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 sz="4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who the man is?</a:t>
            </a:r>
            <a:r>
              <a:rPr lang="de-DE" altLang="de-DE" sz="4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B5DA6D2-9931-917F-F438-02A7E2DBA96F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709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</a:rPr>
              <a:t>Quotation: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“I’m guided by the beauty 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of our weapons.”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de-DE" altLang="de-DE">
                <a:solidFill>
                  <a:srgbClr val="FF0000"/>
                </a:solidFill>
                <a:latin typeface="Verdana" panose="020B0604030504040204" pitchFamily="34" charset="0"/>
              </a:rPr>
              <a:t>Listen</a:t>
            </a:r>
            <a:r>
              <a:rPr lang="de-DE" altLang="de-DE" sz="4000">
                <a:solidFill>
                  <a:srgbClr val="FF0000"/>
                </a:solidFill>
                <a:latin typeface="Verdana" panose="020B0604030504040204" pitchFamily="34" charset="0"/>
              </a:rPr>
              <a:t>!</a:t>
            </a:r>
          </a:p>
        </p:txBody>
      </p:sp>
      <p:pic>
        <p:nvPicPr>
          <p:cNvPr id="2" name="Joe Cocker - First we Take Manhattan.mp3">
            <a:hlinkClick r:id="" action="ppaction://media"/>
            <a:extLst>
              <a:ext uri="{FF2B5EF4-FFF2-40B4-BE49-F238E27FC236}">
                <a16:creationId xmlns:a16="http://schemas.microsoft.com/office/drawing/2014/main" id="{706A76E7-E1B5-C99B-BCA3-7F92AB390770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188" y="42926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9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15E0890C-2953-48D9-2315-4EBCA4CAC3C5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3430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“Every time I call you on the phone, some fella tells me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that you’re not at </a:t>
            </a: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home.”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Listen!</a:t>
            </a:r>
          </a:p>
        </p:txBody>
      </p:sp>
      <p:pic>
        <p:nvPicPr>
          <p:cNvPr id="2" name="Joe Cocker - Unchain My Heart (Live).mp3">
            <a:hlinkClick r:id="" action="ppaction://media"/>
            <a:extLst>
              <a:ext uri="{FF2B5EF4-FFF2-40B4-BE49-F238E27FC236}">
                <a16:creationId xmlns:a16="http://schemas.microsoft.com/office/drawing/2014/main" id="{CB5CC6A4-8E78-0DE2-C892-24412CB96615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49069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541360D-2E0F-9D69-600C-BAFD26C4373E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060575"/>
            <a:ext cx="9144000" cy="28082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Had to learn it the hard way,</a:t>
            </a:r>
            <a:b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earn my degree in the streets.”</a:t>
            </a:r>
            <a:b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Listen!</a:t>
            </a:r>
            <a:b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altLang="de-DE"/>
            </a:br>
            <a:r>
              <a:rPr lang="de-DE" altLang="de-DE"/>
              <a:t> </a:t>
            </a:r>
          </a:p>
        </p:txBody>
      </p:sp>
      <p:pic>
        <p:nvPicPr>
          <p:cNvPr id="2" name="Hard Knocks.mp3">
            <a:hlinkClick r:id="" action="ppaction://media"/>
            <a:extLst>
              <a:ext uri="{FF2B5EF4-FFF2-40B4-BE49-F238E27FC236}">
                <a16:creationId xmlns:a16="http://schemas.microsoft.com/office/drawing/2014/main" id="{3D2988BF-BB11-83DC-3889-B4A2C0A857FF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41878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AAFA59C6-26CC-8866-545A-2ED879307833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9050" y="2133600"/>
            <a:ext cx="9144000" cy="28082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“How do I feel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the end of the day?”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Listen!</a:t>
            </a:r>
          </a:p>
        </p:txBody>
      </p:sp>
      <p:pic>
        <p:nvPicPr>
          <p:cNvPr id="2" name="With A Little Help From My Friends live.mp3">
            <a:hlinkClick r:id="" action="ppaction://media"/>
            <a:extLst>
              <a:ext uri="{FF2B5EF4-FFF2-40B4-BE49-F238E27FC236}">
                <a16:creationId xmlns:a16="http://schemas.microsoft.com/office/drawing/2014/main" id="{7815CA81-4676-6FE3-1FE1-2F03A9C6A317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42592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4D41B10-D414-AB45-DFD4-A578224B0390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1557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</a:rPr>
              <a:t>Born in England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de-DE" altLang="de-DE">
                <a:latin typeface="Verdana" panose="020B0604030504040204" pitchFamily="34" charset="0"/>
              </a:rPr>
              <a:t>on 20 May 1944.</a:t>
            </a:r>
            <a:br>
              <a:rPr lang="de-DE" altLang="de-DE">
                <a:latin typeface="Verdana" panose="020B0604030504040204" pitchFamily="34" charset="0"/>
              </a:rPr>
            </a:br>
            <a:endParaRPr lang="de-DE" altLang="de-DE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4CAC0F5B-3644-7B1D-AA96-94FD174A59F5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3430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“The last time that she gave her heart away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came back broken in two.”</a:t>
            </a: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de-DE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Listen!</a:t>
            </a:r>
            <a:r>
              <a:rPr lang="en-GB" altLang="de-DE" sz="4000">
                <a:latin typeface="Verdana" panose="020B0604030504040204" pitchFamily="34" charset="0"/>
              </a:rPr>
              <a:t>  </a:t>
            </a:r>
            <a:r>
              <a:rPr lang="de-DE" altLang="de-DE" sz="4000"/>
              <a:t> </a:t>
            </a:r>
          </a:p>
        </p:txBody>
      </p:sp>
      <p:pic>
        <p:nvPicPr>
          <p:cNvPr id="2" name="Fire It Up live.mp3">
            <a:hlinkClick r:id="" action="ppaction://media"/>
            <a:extLst>
              <a:ext uri="{FF2B5EF4-FFF2-40B4-BE49-F238E27FC236}">
                <a16:creationId xmlns:a16="http://schemas.microsoft.com/office/drawing/2014/main" id="{B2173484-6192-88B1-E55C-7962BE352DC5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49069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3D72C4CD-E26E-770E-7551-1F54BA14FC2C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0621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“I come in peace.“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Listen!</a:t>
            </a:r>
          </a:p>
        </p:txBody>
      </p:sp>
      <p:pic>
        <p:nvPicPr>
          <p:cNvPr id="2" name="Joe Cocker - I Come In Peace.mp3">
            <a:hlinkClick r:id="" action="ppaction://media"/>
            <a:extLst>
              <a:ext uri="{FF2B5EF4-FFF2-40B4-BE49-F238E27FC236}">
                <a16:creationId xmlns:a16="http://schemas.microsoft.com/office/drawing/2014/main" id="{2CFB4447-C810-2966-2783-84F66870FED8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36115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5">
            <a:extLst>
              <a:ext uri="{FF2B5EF4-FFF2-40B4-BE49-F238E27FC236}">
                <a16:creationId xmlns:a16="http://schemas.microsoft.com/office/drawing/2014/main" id="{B4B1F2C6-B1E4-39C3-78CE-7D52FF143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5013325"/>
            <a:ext cx="4679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de-DE" altLang="de-DE"/>
          </a:p>
        </p:txBody>
      </p:sp>
      <p:pic>
        <p:nvPicPr>
          <p:cNvPr id="24579" name="Picture 6" descr="http://upload.wikimedia.org/wikipedia/commons/thumb/d/d8/JoeCocker03.jpg/800px-JoeCocker03.jpg">
            <a:extLst>
              <a:ext uri="{FF2B5EF4-FFF2-40B4-BE49-F238E27FC236}">
                <a16:creationId xmlns:a16="http://schemas.microsoft.com/office/drawing/2014/main" id="{4AF9E56F-9F72-085C-A8E1-1824F86A2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981075"/>
            <a:ext cx="464185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id="{D1A4D0D8-E992-B6DF-85C9-58126583E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3613" y="5297488"/>
            <a:ext cx="4641850" cy="7699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4400">
                <a:solidFill>
                  <a:schemeClr val="bg1"/>
                </a:solidFill>
                <a:latin typeface="Verdana" panose="020B0604030504040204" pitchFamily="34" charset="0"/>
              </a:rPr>
              <a:t>Joe Cocker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5B5C93B-6D80-A9CD-8E30-43BD3EC5B3FC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206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</a:rPr>
              <a:t>Quotation: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“I’m guided by the beauty 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of our weapons.”</a:t>
            </a:r>
            <a:endParaRPr lang="de-DE" altLang="de-DE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9160204-3BF9-800D-B5D8-CC9C16BD1D64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922588"/>
            <a:ext cx="9144000" cy="8667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</a:rPr>
              <a:t>The person is a man.</a:t>
            </a:r>
            <a:r>
              <a:rPr lang="de-DE" altLang="de-DE"/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C5D6FDB-8085-E552-32EB-BD9C71A4F541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33600"/>
            <a:ext cx="9144000" cy="28082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</a:rPr>
              <a:t>Quotation</a:t>
            </a:r>
            <a:r>
              <a:rPr lang="de-DE" altLang="de-DE">
                <a:latin typeface="Verdana" panose="020B0604030504040204" pitchFamily="34" charset="0"/>
              </a:rPr>
              <a:t>: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Every time I call you on the phone, some fella tells me </a:t>
            </a:r>
            <a:b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that you’re not at home</a:t>
            </a: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.”</a:t>
            </a:r>
          </a:p>
        </p:txBody>
      </p:sp>
    </p:spTree>
  </p:cSld>
  <p:clrMapOvr>
    <a:masterClrMapping/>
  </p:clrMapOvr>
  <p:transition spd="slow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0309332-3049-9A3F-ECA6-BD1055FA95FF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205038"/>
            <a:ext cx="9144000" cy="21605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</a:rPr>
              <a:t>First milestone of his career: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famous event 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in New York State in 1969</a:t>
            </a:r>
            <a:r>
              <a:rPr lang="de-DE" altLang="de-DE"/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B0595F90-ED78-B6F8-07B5-333B201ACD9F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060575"/>
            <a:ext cx="9144000" cy="2232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Had to learn it the hard way,</a:t>
            </a:r>
            <a:b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earn my degree in the streets.”</a:t>
            </a:r>
            <a:r>
              <a:rPr lang="de-DE" altLang="de-DE"/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D8DA4AF-F2F8-8BBC-571B-0C52D817797E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1630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</a:rPr>
              <a:t>Musician.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1970s: Addicted to drugs.</a:t>
            </a:r>
            <a:r>
              <a:rPr lang="de-DE" altLang="de-DE"/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5ABF8D5C-8E18-06F0-C43E-C3C75DE514D8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060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“How do I feel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the end of the day?”  </a:t>
            </a: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Microsoft Office PowerPoint</Application>
  <PresentationFormat>Bildschirmpräsentation (4:3)</PresentationFormat>
  <Paragraphs>22</Paragraphs>
  <Slides>22</Slides>
  <Notes>0</Notes>
  <HiddenSlides>0</HiddenSlides>
  <MMClips>6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5" baseType="lpstr">
      <vt:lpstr>Arial</vt:lpstr>
      <vt:lpstr>Verdana</vt:lpstr>
      <vt:lpstr>Standarddesign</vt:lpstr>
      <vt:lpstr>Which person is it? Quotations.</vt:lpstr>
      <vt:lpstr>Born in England on 20 May 1944. </vt:lpstr>
      <vt:lpstr>Quotation: “I’m guided by the beauty  of our weapons.”</vt:lpstr>
      <vt:lpstr>The person is a man. </vt:lpstr>
      <vt:lpstr>Quotation: “Every time I call you on the phone, some fella tells me  that you’re not at home.”</vt:lpstr>
      <vt:lpstr>First milestone of his career: famous event  in New York State in 1969 </vt:lpstr>
      <vt:lpstr>Quotation: “Had to learn it the hard way, earn my degree in the streets.” </vt:lpstr>
      <vt:lpstr>Musician. 1970s: Addicted to drugs. </vt:lpstr>
      <vt:lpstr>Quotation: “How do I feel  at the end of the day?”   </vt:lpstr>
      <vt:lpstr>Married Pam Baker  (teacher, U.S. citizen) in 1987, decided to live in Colorado. </vt:lpstr>
      <vt:lpstr>Quotation: “The last time that she gave her heart away  it came back broken in two.” </vt:lpstr>
      <vt:lpstr>Was appointed Officer of the Order of the British Empire (OBE) by Queen Elizabeth II  in 2007.</vt:lpstr>
      <vt:lpstr>Quotation:  “I come in peace.“ </vt:lpstr>
      <vt:lpstr>Died on 22 December 2014.</vt:lpstr>
      <vt:lpstr>PowerPoint-Präsentation</vt:lpstr>
      <vt:lpstr>Quotation: “I’m guided by the beauty  of our weapons.” Listen!</vt:lpstr>
      <vt:lpstr>Quotation: “Every time I call you on the phone, some fella tells me  that you’re not at home.” Listen!</vt:lpstr>
      <vt:lpstr>Quotation: “Had to learn it the hard way, earn my degree in the streets.” Listen!   </vt:lpstr>
      <vt:lpstr>Quotation:  “How do I feel  at the end of the day?” Listen!</vt:lpstr>
      <vt:lpstr>Quotation: “The last time that she gave her heart away  it came back broken in two.” Listen!   </vt:lpstr>
      <vt:lpstr>Quotation: “I come in peace.“  Listen!</vt:lpstr>
      <vt:lpstr>PowerPoint-Präsentation</vt:lpstr>
    </vt:vector>
  </TitlesOfParts>
  <Company>Maximilian Verlag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Jürgen Hensel</dc:creator>
  <cp:lastModifiedBy>Jürgen Hensel</cp:lastModifiedBy>
  <cp:revision>91</cp:revision>
  <dcterms:created xsi:type="dcterms:W3CDTF">2011-03-24T10:15:25Z</dcterms:created>
  <dcterms:modified xsi:type="dcterms:W3CDTF">2026-05-04T10:33:01Z</dcterms:modified>
</cp:coreProperties>
</file>